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4.jpeg" ContentType="image/jpeg"/>
  <Override PartName="/ppt/media/image1.png" ContentType="image/png"/>
  <Override PartName="/ppt/media/image2.jpeg" ContentType="image/jpeg"/>
  <Override PartName="/ppt/media/image3.png" ContentType="image/png"/>
  <Override PartName="/ppt/media/image4.png" ContentType="image/png"/>
  <Override PartName="/ppt/media/image13.jpeg" ContentType="image/jpeg"/>
  <Override PartName="/ppt/media/image5.jpeg" ContentType="image/jpeg"/>
  <Override PartName="/ppt/media/image8.jpeg" ContentType="image/jpeg"/>
  <Override PartName="/ppt/media/image10.jpeg" ContentType="image/jpeg"/>
  <Override PartName="/ppt/media/image6.jpeg" ContentType="image/jpeg"/>
  <Override PartName="/ppt/media/image9.jpeg" ContentType="image/jpeg"/>
  <Override PartName="/ppt/media/image11.jpeg" ContentType="image/jpeg"/>
  <Override PartName="/ppt/media/image7.png" ContentType="image/png"/>
  <Override PartName="/ppt/media/image12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F861F6-7670-43E1-B1B4-A9ECD746FCC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F229177-C93A-4050-8C1C-14D4777D091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D67F922-D06E-4F0B-A9CD-2A34150593B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1EEAD1-4049-4574-8F11-078E990DA03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2CA9BB1-D20B-45AC-939B-95195C8E1CB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u-H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3D3609C-B421-4FD5-8492-B820A4FDD8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F8D100-D6B3-41C7-BC74-4624EEFA4B3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FF0D9BF-41D2-4831-9630-E4F50EF8F4A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A767DC1-E6D3-4065-BAD0-D56C26BBC79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u-H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D6C9222-83E2-4264-A8A1-6AD9ABC1EBF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72F84DA-DCEC-46C4-B869-37728FF2E6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u-H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5AE8B0-A829-4191-9015-24FD7D546B2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612C39-EADD-4D1C-95D4-FCA51AE1DA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EF77451-CD56-4196-B561-261614976FC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4BCE7C-2491-4BF4-89DD-239B1BD5DF1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D71E2FB-AC7D-4096-85E1-12CD21557A1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22A8D8-CDA5-4943-B3F3-C5EA74E8BC0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185987-51AA-487B-A3ED-71B0813AF3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A3AA16C-091C-4334-BA00-EF28BA249FD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19151CF-7475-427C-8D3C-78A629C4E05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hu-H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D99736-8D89-499D-B317-8549F480BC2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52B44B7-68FA-481B-826D-17EB6B54BC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2ED0E7-E636-42BD-80A3-B9BC9DFD34C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745E444-6E48-4D44-8E93-ADEEC8DE296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Calibri Light"/>
              </a:rPr>
              <a:t>Mintacím </a:t>
            </a:r>
            <a:r>
              <a:rPr b="0" lang="hu-HU" sz="6000" spc="-1" strike="noStrike">
                <a:solidFill>
                  <a:srgbClr val="000000"/>
                </a:solidFill>
                <a:latin typeface="Calibri Light"/>
              </a:rPr>
              <a:t>szerkesztése</a:t>
            </a:r>
            <a:endParaRPr b="0" lang="hu-H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hu-H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DF58324-D491-4AD5-A495-C24E3AA9FA8D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hu-H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hu-HU" sz="1400" spc="-1" strike="noStrike">
                <a:latin typeface="Times New Roman"/>
              </a:rPr>
              <a:t>&lt;élőláb&gt;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E2E79CC-58BE-4D4E-9C1A-F11FC34E8EC6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224000"/>
            <a:ext cx="9143640" cy="1169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hu-HU" sz="6000" spc="-1" strike="noStrike">
                <a:solidFill>
                  <a:srgbClr val="000000"/>
                </a:solidFill>
                <a:latin typeface="Calibri Light"/>
              </a:rPr>
              <a:t>Passaui zarándoklat</a:t>
            </a:r>
            <a:endParaRPr b="0" lang="hu-H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23880" y="2486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Készítette: Tejfel Kinga és Farkas Gréta</a:t>
            </a:r>
            <a:endParaRPr b="0" lang="hu-HU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Mindszenty József Római Katolikus Óvoda és Nyelvoktató Német Nemzetiségi Általános Iskola</a:t>
            </a:r>
            <a:endParaRPr b="0" lang="hu-HU" sz="24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5220000" y="4242600"/>
            <a:ext cx="1800000" cy="180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églalap 2"/>
          <p:cNvSpPr/>
          <p:nvPr/>
        </p:nvSpPr>
        <p:spPr>
          <a:xfrm>
            <a:off x="4909680" y="862200"/>
            <a:ext cx="6990120" cy="61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Mária-kegytemplom: </a:t>
            </a:r>
            <a:endParaRPr b="0" lang="hu-H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(ahol rengeteg csodáról hallhattunk)</a:t>
            </a:r>
            <a:endParaRPr b="0" lang="hu-H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hu-H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Wingdings"/>
              </a:rPr>
              <a:t>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Első csoda: 15. században</a:t>
            </a: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belefulladt egy hároméves kisfiú a Mörnbach patakba. Édesanyja a Mária-kápolnába vitte, és a halott kisfiú életre kelt.</a:t>
            </a: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Wingdings"/>
              </a:rPr>
              <a:t>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Második csoda: Ugyanabban az évben egy szénásszekér ütött el egy fiút</a:t>
            </a:r>
            <a:r>
              <a:rPr b="0" lang="hu-HU" sz="2400" spc="-1" strike="noStrike" baseline="30000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akivel szintén így jártak el.</a:t>
            </a: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Wingdings"/>
              </a:rPr>
              <a:t>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Azóta is számos csoda történt amit a hívek hála táblákkal köszönnek meg. Megerősítő élmény volt szemlélni a több száz csodáról tanúskodó hálatáblákat.</a:t>
            </a: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hu-HU" sz="1800" spc="-1" strike="noStrike">
              <a:latin typeface="Arial"/>
            </a:endParaRPr>
          </a:p>
        </p:txBody>
      </p:sp>
      <p:sp>
        <p:nvSpPr>
          <p:cNvPr id="86" name="Szövegdoboz 3"/>
          <p:cNvSpPr/>
          <p:nvPr/>
        </p:nvSpPr>
        <p:spPr>
          <a:xfrm>
            <a:off x="5940000" y="-287280"/>
            <a:ext cx="6660000" cy="118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hu-HU" sz="4000" spc="-1" strike="noStrike">
                <a:solidFill>
                  <a:srgbClr val="000000"/>
                </a:solidFill>
                <a:latin typeface="Calibri"/>
              </a:rPr>
              <a:t>Első nap:   Altötting</a:t>
            </a:r>
            <a:endParaRPr b="0" lang="hu-HU" sz="4000" spc="-1" strike="noStrike">
              <a:latin typeface="Arial"/>
            </a:endParaRPr>
          </a:p>
        </p:txBody>
      </p:sp>
      <p:pic>
        <p:nvPicPr>
          <p:cNvPr id="87" name="Kép 4" descr=""/>
          <p:cNvPicPr/>
          <p:nvPr/>
        </p:nvPicPr>
        <p:blipFill>
          <a:blip r:embed="rId1"/>
          <a:stretch/>
        </p:blipFill>
        <p:spPr>
          <a:xfrm>
            <a:off x="123480" y="329400"/>
            <a:ext cx="4766400" cy="633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Kép 1" descr=""/>
          <p:cNvPicPr/>
          <p:nvPr/>
        </p:nvPicPr>
        <p:blipFill>
          <a:blip r:embed="rId1"/>
          <a:stretch/>
        </p:blipFill>
        <p:spPr>
          <a:xfrm>
            <a:off x="171360" y="3510000"/>
            <a:ext cx="4514400" cy="3209400"/>
          </a:xfrm>
          <a:prstGeom prst="rect">
            <a:avLst/>
          </a:prstGeom>
          <a:ln w="0">
            <a:noFill/>
          </a:ln>
        </p:spPr>
      </p:pic>
      <p:pic>
        <p:nvPicPr>
          <p:cNvPr id="89" name="Kép 2" descr=""/>
          <p:cNvPicPr/>
          <p:nvPr/>
        </p:nvPicPr>
        <p:blipFill>
          <a:blip r:embed="rId2"/>
          <a:stretch/>
        </p:blipFill>
        <p:spPr>
          <a:xfrm>
            <a:off x="4100760" y="138240"/>
            <a:ext cx="3459240" cy="5441760"/>
          </a:xfrm>
          <a:prstGeom prst="rect">
            <a:avLst/>
          </a:prstGeom>
          <a:ln w="0">
            <a:noFill/>
          </a:ln>
        </p:spPr>
      </p:pic>
      <p:sp>
        <p:nvSpPr>
          <p:cNvPr id="90" name="Szövegdoboz 3"/>
          <p:cNvSpPr/>
          <p:nvPr/>
        </p:nvSpPr>
        <p:spPr>
          <a:xfrm>
            <a:off x="171360" y="762120"/>
            <a:ext cx="3647880" cy="17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A kegytemplomban megcsodálhattuk a híres Fekete Madonna szobrot:</a:t>
            </a:r>
            <a:endParaRPr b="0" lang="hu-HU" sz="2800" spc="-1" strike="noStrike">
              <a:latin typeface="Arial"/>
            </a:endParaRPr>
          </a:p>
        </p:txBody>
      </p:sp>
      <p:sp>
        <p:nvSpPr>
          <p:cNvPr id="91" name="Téglalap 4"/>
          <p:cNvSpPr/>
          <p:nvPr/>
        </p:nvSpPr>
        <p:spPr>
          <a:xfrm>
            <a:off x="7962840" y="762120"/>
            <a:ext cx="374292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Az Altöttingi Fekete Madonna egy 14. századi, sötét színű Mária-szobor a bajorországi Altötting kegytemplomában. Fontos katolikus zarándokhely, mert sok csodát és gyógyulást kapcsolnak hozzá.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92" name="Szövegdoboz 6"/>
          <p:cNvSpPr/>
          <p:nvPr/>
        </p:nvSpPr>
        <p:spPr>
          <a:xfrm>
            <a:off x="5169960" y="5888880"/>
            <a:ext cx="64004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XVI. Benedek pápa pecsét gyűrűjét is itt láthattuk a Madonna-szobor ujján.</a:t>
            </a:r>
            <a:endParaRPr b="0" lang="hu-H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églalap 7"/>
          <p:cNvSpPr/>
          <p:nvPr/>
        </p:nvSpPr>
        <p:spPr>
          <a:xfrm>
            <a:off x="93240" y="261720"/>
            <a:ext cx="63867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hu-HU" sz="3600" spc="-1" strike="noStrike">
                <a:solidFill>
                  <a:srgbClr val="000000"/>
                </a:solidFill>
                <a:latin typeface="Calibri"/>
              </a:rPr>
              <a:t>Bruder Konrad templom</a:t>
            </a:r>
            <a:endParaRPr b="0" lang="hu-HU" sz="3600" spc="-1" strike="noStrike">
              <a:latin typeface="Arial"/>
            </a:endParaRPr>
          </a:p>
        </p:txBody>
      </p:sp>
      <p:sp>
        <p:nvSpPr>
          <p:cNvPr id="94" name="Téglalap 9"/>
          <p:cNvSpPr/>
          <p:nvPr/>
        </p:nvSpPr>
        <p:spPr>
          <a:xfrm>
            <a:off x="4500000" y="4333680"/>
            <a:ext cx="756000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Bruder Konrad von Parzham bajor kapucinus (laikus) szerzetes volt, aki egyszerűségével, imádságos életével és segítőkészségével vált ismertté. Az Altötting melletti kolostor portásaként szolgált, később szentté avatták. A baloldali képen látható az ereklyéje. </a:t>
            </a:r>
            <a:endParaRPr b="0" lang="hu-HU" sz="2400" spc="-1" strike="noStrike">
              <a:latin typeface="Arial"/>
            </a:endParaRPr>
          </a:p>
        </p:txBody>
      </p:sp>
      <p:pic>
        <p:nvPicPr>
          <p:cNvPr id="95" name="Kép 2" descr=""/>
          <p:cNvPicPr/>
          <p:nvPr/>
        </p:nvPicPr>
        <p:blipFill>
          <a:blip r:embed="rId1"/>
          <a:stretch/>
        </p:blipFill>
        <p:spPr>
          <a:xfrm>
            <a:off x="360000" y="1080000"/>
            <a:ext cx="3972240" cy="5275440"/>
          </a:xfrm>
          <a:prstGeom prst="rect">
            <a:avLst/>
          </a:prstGeom>
          <a:ln w="0">
            <a:noFill/>
          </a:ln>
        </p:spPr>
      </p:pic>
      <p:pic>
        <p:nvPicPr>
          <p:cNvPr id="96" name="Kép 4" descr=""/>
          <p:cNvPicPr/>
          <p:nvPr/>
        </p:nvPicPr>
        <p:blipFill>
          <a:blip r:embed="rId2"/>
          <a:srcRect l="0" t="26388" r="0" b="21030"/>
          <a:stretch/>
        </p:blipFill>
        <p:spPr>
          <a:xfrm>
            <a:off x="6552000" y="513000"/>
            <a:ext cx="5377320" cy="375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zövegdoboz 1"/>
          <p:cNvSpPr/>
          <p:nvPr/>
        </p:nvSpPr>
        <p:spPr>
          <a:xfrm>
            <a:off x="304920" y="142920"/>
            <a:ext cx="35524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3600" spc="-1" strike="noStrike">
                <a:solidFill>
                  <a:srgbClr val="000000"/>
                </a:solidFill>
                <a:latin typeface="Calibri"/>
              </a:rPr>
              <a:t>Második nap: Passau</a:t>
            </a:r>
            <a:endParaRPr b="0" lang="hu-HU" sz="3600" spc="-1" strike="noStrike">
              <a:latin typeface="Arial"/>
            </a:endParaRPr>
          </a:p>
        </p:txBody>
      </p:sp>
      <p:sp>
        <p:nvSpPr>
          <p:cNvPr id="98" name="AutoShape 2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9" name="Kép 3" descr=""/>
          <p:cNvPicPr/>
          <p:nvPr/>
        </p:nvPicPr>
        <p:blipFill>
          <a:blip r:embed="rId1"/>
          <a:stretch/>
        </p:blipFill>
        <p:spPr>
          <a:xfrm>
            <a:off x="6617160" y="3143160"/>
            <a:ext cx="5574600" cy="3714480"/>
          </a:xfrm>
          <a:prstGeom prst="rect">
            <a:avLst/>
          </a:prstGeom>
          <a:ln w="0">
            <a:noFill/>
          </a:ln>
        </p:spPr>
      </p:pic>
      <p:sp>
        <p:nvSpPr>
          <p:cNvPr id="100" name="Téglalap 7"/>
          <p:cNvSpPr/>
          <p:nvPr/>
        </p:nvSpPr>
        <p:spPr>
          <a:xfrm>
            <a:off x="4140000" y="142920"/>
            <a:ext cx="748008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Dreiflüsseeck a hely Passau városában, ahol három folyó találkozik: a Duna, az Inn és az Ens. A három folyó különböző színű vize egy ideig jól láthatóan elkülönül, ezért Passaut gyakran „a három folyó városának” nevezik. Háromemeletes hajóval szeltük át a vizeket. A hajóról gyönyörű panoráma nyílt a városra. Felejthetetlen élményt nyújtott számunkra.</a:t>
            </a:r>
            <a:endParaRPr b="0" lang="hu-HU" sz="2400" spc="-1" strike="noStrike">
              <a:latin typeface="Arial"/>
            </a:endParaRPr>
          </a:p>
        </p:txBody>
      </p:sp>
      <p:pic>
        <p:nvPicPr>
          <p:cNvPr id="101" name="Kép 9" descr=""/>
          <p:cNvPicPr/>
          <p:nvPr/>
        </p:nvPicPr>
        <p:blipFill>
          <a:blip r:embed="rId2"/>
          <a:stretch/>
        </p:blipFill>
        <p:spPr>
          <a:xfrm>
            <a:off x="0" y="1819440"/>
            <a:ext cx="3857400" cy="5038200"/>
          </a:xfrm>
          <a:prstGeom prst="rect">
            <a:avLst/>
          </a:prstGeom>
          <a:ln w="0">
            <a:noFill/>
          </a:ln>
        </p:spPr>
      </p:pic>
      <p:pic>
        <p:nvPicPr>
          <p:cNvPr id="102" name="Kép 5" descr=""/>
          <p:cNvPicPr/>
          <p:nvPr/>
        </p:nvPicPr>
        <p:blipFill>
          <a:blip r:embed="rId3"/>
          <a:stretch/>
        </p:blipFill>
        <p:spPr>
          <a:xfrm>
            <a:off x="3857760" y="3143160"/>
            <a:ext cx="2804040" cy="3723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zövegdoboz 2"/>
          <p:cNvSpPr/>
          <p:nvPr/>
        </p:nvSpPr>
        <p:spPr>
          <a:xfrm>
            <a:off x="1817280" y="260280"/>
            <a:ext cx="4419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hu-HU" sz="3600" spc="-1" strike="noStrike">
                <a:solidFill>
                  <a:srgbClr val="000000"/>
                </a:solidFill>
                <a:latin typeface="Calibri"/>
              </a:rPr>
              <a:t>Passaui dóm</a:t>
            </a:r>
            <a:endParaRPr b="0" lang="hu-HU" sz="3600" spc="-1" strike="noStrike">
              <a:latin typeface="Arial"/>
            </a:endParaRPr>
          </a:p>
        </p:txBody>
      </p:sp>
      <p:sp>
        <p:nvSpPr>
          <p:cNvPr id="104" name="Rectangle 1"/>
          <p:cNvSpPr/>
          <p:nvPr/>
        </p:nvSpPr>
        <p:spPr>
          <a:xfrm>
            <a:off x="5798160" y="3818160"/>
            <a:ext cx="6261840" cy="265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 barokk stílusban épült hatalmas templomot kívülről csodálhattuk meg. Egy idegenvezető bárónak öltözve németül sokat mesélt a történetéről és a mellette található püspöki palotáról, amit nagyon izgalmas volt hallgatni és sok mindent megérteni. :) </a:t>
            </a:r>
            <a:endParaRPr b="0" lang="hu-HU" sz="2400" spc="-1" strike="noStrike">
              <a:latin typeface="Calibri"/>
            </a:endParaRPr>
          </a:p>
        </p:txBody>
      </p:sp>
      <p:sp>
        <p:nvSpPr>
          <p:cNvPr id="105" name="Téglalap 5"/>
          <p:cNvSpPr/>
          <p:nvPr/>
        </p:nvSpPr>
        <p:spPr>
          <a:xfrm>
            <a:off x="228600" y="1043640"/>
            <a:ext cx="718992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 Passaui dóm helyén már a középkorban is templom állt, de egy nagy tűzvész után a 17. században újjáépítették. A székesegyház azóta Passau egyik legfontosabb vallási központja és nevezetessége.</a:t>
            </a:r>
            <a:endParaRPr b="0" lang="hu-HU" sz="2400" spc="-1" strike="noStrike">
              <a:latin typeface="Arial"/>
            </a:endParaRPr>
          </a:p>
        </p:txBody>
      </p:sp>
      <p:pic>
        <p:nvPicPr>
          <p:cNvPr id="106" name="Kép 9" descr=""/>
          <p:cNvPicPr/>
          <p:nvPr/>
        </p:nvPicPr>
        <p:blipFill>
          <a:blip r:embed="rId1"/>
          <a:stretch/>
        </p:blipFill>
        <p:spPr>
          <a:xfrm>
            <a:off x="7418520" y="285480"/>
            <a:ext cx="4641480" cy="3494520"/>
          </a:xfrm>
          <a:prstGeom prst="rect">
            <a:avLst/>
          </a:prstGeom>
          <a:ln w="0">
            <a:noFill/>
          </a:ln>
        </p:spPr>
      </p:pic>
      <p:pic>
        <p:nvPicPr>
          <p:cNvPr id="107" name="Kép 11" descr=""/>
          <p:cNvPicPr/>
          <p:nvPr/>
        </p:nvPicPr>
        <p:blipFill>
          <a:blip r:embed="rId2"/>
          <a:stretch/>
        </p:blipFill>
        <p:spPr>
          <a:xfrm>
            <a:off x="588600" y="3052800"/>
            <a:ext cx="4811400" cy="360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églalap 1"/>
          <p:cNvSpPr/>
          <p:nvPr/>
        </p:nvSpPr>
        <p:spPr>
          <a:xfrm>
            <a:off x="4860000" y="394920"/>
            <a:ext cx="7200000" cy="301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</a:rPr>
              <a:t>A Gizella-nap a bajorországi Passau egyik fontos hagyományos ünnepe, amelyet Boldog Gizella emlékére rendeznek. Gizella Szent István király felesége volt, és Passauban élt élete végén. A niederburgi ősi apátsági templomban közösen vettünk részt az ünnepi szentmisén, és láthattuk boldog Gizella csontereklyéit.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109" name="Szövegdoboz 2"/>
          <p:cNvSpPr/>
          <p:nvPr/>
        </p:nvSpPr>
        <p:spPr>
          <a:xfrm>
            <a:off x="316080" y="237960"/>
            <a:ext cx="483840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Boldog Gizella ünnepe: május 7.</a:t>
            </a:r>
            <a:endParaRPr b="0" lang="hu-HU" sz="3200" spc="-1" strike="noStrike">
              <a:latin typeface="Arial"/>
            </a:endParaRPr>
          </a:p>
        </p:txBody>
      </p:sp>
      <p:pic>
        <p:nvPicPr>
          <p:cNvPr id="110" name="Kép 3" descr=""/>
          <p:cNvPicPr/>
          <p:nvPr/>
        </p:nvPicPr>
        <p:blipFill>
          <a:blip r:embed="rId1"/>
          <a:stretch/>
        </p:blipFill>
        <p:spPr>
          <a:xfrm>
            <a:off x="6142680" y="3600000"/>
            <a:ext cx="4837320" cy="3080880"/>
          </a:xfrm>
          <a:prstGeom prst="rect">
            <a:avLst/>
          </a:prstGeom>
          <a:ln w="0">
            <a:noFill/>
          </a:ln>
        </p:spPr>
      </p:pic>
      <p:pic>
        <p:nvPicPr>
          <p:cNvPr id="111" name="Kép 5" descr=""/>
          <p:cNvPicPr/>
          <p:nvPr/>
        </p:nvPicPr>
        <p:blipFill>
          <a:blip r:embed="rId2"/>
          <a:srcRect l="21674" t="0" r="15529" b="7778"/>
          <a:stretch/>
        </p:blipFill>
        <p:spPr>
          <a:xfrm>
            <a:off x="360000" y="1722960"/>
            <a:ext cx="4320000" cy="475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7030a0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zövegdoboz 1"/>
          <p:cNvSpPr/>
          <p:nvPr/>
        </p:nvSpPr>
        <p:spPr>
          <a:xfrm>
            <a:off x="4500000" y="541080"/>
            <a:ext cx="7114680" cy="59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hu-HU" sz="4800" spc="-1" strike="noStrike">
                <a:solidFill>
                  <a:srgbClr val="000000"/>
                </a:solidFill>
                <a:latin typeface="Calibri"/>
              </a:rPr>
              <a:t>Köszönjük Spányi Antal megyéspüspök Úrnak, hogy részt vehettünk ezen a különleges, élményekben és töltekezésben gazdag zarándoklaton! </a:t>
            </a:r>
            <a:endParaRPr b="0" lang="hu-HU" sz="4800" spc="-1" strike="noStrike">
              <a:latin typeface="Arial"/>
            </a:endParaRPr>
          </a:p>
        </p:txBody>
      </p:sp>
      <p:pic>
        <p:nvPicPr>
          <p:cNvPr id="113" name="Kép 3" descr=""/>
          <p:cNvPicPr/>
          <p:nvPr/>
        </p:nvPicPr>
        <p:blipFill>
          <a:blip r:embed="rId1"/>
          <a:stretch/>
        </p:blipFill>
        <p:spPr>
          <a:xfrm>
            <a:off x="0" y="0"/>
            <a:ext cx="3857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Application>LibreOffice/7.3.7.2$Linux_X86_64 LibreOffice_project/30$Build-2</Application>
  <AppVersion>15.0000</AppVersion>
  <Words>375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2026-05-10T09:48:32Z</dcterms:created>
  <dc:creator>Lenovo</dc:creator>
  <dc:description/>
  <dc:language>hu-HU</dc:language>
  <cp:lastModifiedBy/>
  <dcterms:modified xsi:type="dcterms:W3CDTF">2026-05-10T22:18:58Z</dcterms:modified>
  <cp:revision>30</cp:revision>
  <dc:subject/>
  <dc:title>Passau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Szélesvásznú</vt:lpwstr>
  </property>
  <property fmtid="{D5CDD505-2E9C-101B-9397-08002B2CF9AE}" pid="3" name="Slides">
    <vt:i4>8</vt:i4>
  </property>
</Properties>
</file>